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7" r:id="rId3"/>
    <p:sldId id="258" r:id="rId4"/>
    <p:sldId id="267" r:id="rId5"/>
    <p:sldId id="259" r:id="rId6"/>
    <p:sldId id="260" r:id="rId7"/>
    <p:sldId id="266" r:id="rId8"/>
    <p:sldId id="261" r:id="rId9"/>
    <p:sldId id="262" r:id="rId10"/>
    <p:sldId id="263" r:id="rId11"/>
    <p:sldId id="264" r:id="rId12"/>
    <p:sldId id="265" r:id="rId1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1"/>
    <p:restoredTop sz="94694"/>
  </p:normalViewPr>
  <p:slideViewPr>
    <p:cSldViewPr snapToGrid="0" snapToObjects="1">
      <p:cViewPr varScale="1">
        <p:scale>
          <a:sx n="121" d="100"/>
          <a:sy n="121" d="100"/>
        </p:scale>
        <p:origin x="744" y="17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tiff>
</file>

<file path=ppt/media/image2.png>
</file>

<file path=ppt/media/image3.png>
</file>

<file path=ppt/media/image4.png>
</file>

<file path=ppt/media/image5.png>
</file>

<file path=ppt/media/image6.png>
</file>

<file path=ppt/media/image7.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D6843B-E789-164F-B7F6-75B21AEE3715}"/>
              </a:ext>
            </a:extLst>
          </p:cNvPr>
          <p:cNvSpPr>
            <a:spLocks noGrp="1"/>
          </p:cNvSpPr>
          <p:nvPr>
            <p:ph type="ctrTitle"/>
          </p:nvPr>
        </p:nvSpPr>
        <p:spPr>
          <a:xfrm>
            <a:off x="1524000" y="1122363"/>
            <a:ext cx="9144000" cy="2387600"/>
          </a:xfrm>
        </p:spPr>
        <p:txBody>
          <a:bodyPr anchor="b"/>
          <a:lstStyle>
            <a:lvl1pPr algn="ctr">
              <a:defRPr sz="6000"/>
            </a:lvl1pPr>
          </a:lstStyle>
          <a:p>
            <a:r>
              <a:rPr lang="en-GB"/>
              <a:t>Click to edit Master title style</a:t>
            </a:r>
            <a:endParaRPr lang="en-US"/>
          </a:p>
        </p:txBody>
      </p:sp>
      <p:sp>
        <p:nvSpPr>
          <p:cNvPr id="3" name="Subtitle 2">
            <a:extLst>
              <a:ext uri="{FF2B5EF4-FFF2-40B4-BE49-F238E27FC236}">
                <a16:creationId xmlns:a16="http://schemas.microsoft.com/office/drawing/2014/main" id="{F4FFD671-A74F-2A46-B034-F2A80372873A}"/>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en-US"/>
          </a:p>
        </p:txBody>
      </p:sp>
      <p:sp>
        <p:nvSpPr>
          <p:cNvPr id="4" name="Date Placeholder 3">
            <a:extLst>
              <a:ext uri="{FF2B5EF4-FFF2-40B4-BE49-F238E27FC236}">
                <a16:creationId xmlns:a16="http://schemas.microsoft.com/office/drawing/2014/main" id="{60A14C68-9685-3442-BB45-F6F38A5379A1}"/>
              </a:ext>
            </a:extLst>
          </p:cNvPr>
          <p:cNvSpPr>
            <a:spLocks noGrp="1"/>
          </p:cNvSpPr>
          <p:nvPr>
            <p:ph type="dt" sz="half" idx="10"/>
          </p:nvPr>
        </p:nvSpPr>
        <p:spPr/>
        <p:txBody>
          <a:bodyPr/>
          <a:lstStyle/>
          <a:p>
            <a:fld id="{4B90B4B7-C064-C045-938C-D2D216C0C7E2}" type="datetimeFigureOut">
              <a:rPr lang="en-US" smtClean="0"/>
              <a:t>4/6/20</a:t>
            </a:fld>
            <a:endParaRPr lang="en-US"/>
          </a:p>
        </p:txBody>
      </p:sp>
      <p:sp>
        <p:nvSpPr>
          <p:cNvPr id="5" name="Footer Placeholder 4">
            <a:extLst>
              <a:ext uri="{FF2B5EF4-FFF2-40B4-BE49-F238E27FC236}">
                <a16:creationId xmlns:a16="http://schemas.microsoft.com/office/drawing/2014/main" id="{9D8739F9-3530-9C48-9FD4-82068C2F28B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ECA8A47-D4C0-9D40-9469-CC2B23ADD295}"/>
              </a:ext>
            </a:extLst>
          </p:cNvPr>
          <p:cNvSpPr>
            <a:spLocks noGrp="1"/>
          </p:cNvSpPr>
          <p:nvPr>
            <p:ph type="sldNum" sz="quarter" idx="12"/>
          </p:nvPr>
        </p:nvSpPr>
        <p:spPr/>
        <p:txBody>
          <a:bodyPr/>
          <a:lstStyle/>
          <a:p>
            <a:fld id="{ABF72521-B0E4-4747-B8B5-8A71376E8BF1}" type="slidenum">
              <a:rPr lang="en-US" smtClean="0"/>
              <a:t>‹#›</a:t>
            </a:fld>
            <a:endParaRPr lang="en-US"/>
          </a:p>
        </p:txBody>
      </p:sp>
    </p:spTree>
    <p:extLst>
      <p:ext uri="{BB962C8B-B14F-4D97-AF65-F5344CB8AC3E}">
        <p14:creationId xmlns:p14="http://schemas.microsoft.com/office/powerpoint/2010/main" val="311516528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772AAC-33C8-4F40-A6D3-1956DA57B8D4}"/>
              </a:ext>
            </a:extLst>
          </p:cNvPr>
          <p:cNvSpPr>
            <a:spLocks noGrp="1"/>
          </p:cNvSpPr>
          <p:nvPr>
            <p:ph type="title"/>
          </p:nvPr>
        </p:nvSpPr>
        <p:spPr/>
        <p:txBody>
          <a:bodyPr/>
          <a:lstStyle/>
          <a:p>
            <a:r>
              <a:rPr lang="en-GB"/>
              <a:t>Click to edit Master title style</a:t>
            </a:r>
            <a:endParaRPr lang="en-US"/>
          </a:p>
        </p:txBody>
      </p:sp>
      <p:sp>
        <p:nvSpPr>
          <p:cNvPr id="3" name="Vertical Text Placeholder 2">
            <a:extLst>
              <a:ext uri="{FF2B5EF4-FFF2-40B4-BE49-F238E27FC236}">
                <a16:creationId xmlns:a16="http://schemas.microsoft.com/office/drawing/2014/main" id="{2285C7DE-DE95-5C44-8A6A-CD47896B234F}"/>
              </a:ext>
            </a:extLst>
          </p:cNvPr>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AED33CFB-496C-D745-9F0A-B21011FBCA6D}"/>
              </a:ext>
            </a:extLst>
          </p:cNvPr>
          <p:cNvSpPr>
            <a:spLocks noGrp="1"/>
          </p:cNvSpPr>
          <p:nvPr>
            <p:ph type="dt" sz="half" idx="10"/>
          </p:nvPr>
        </p:nvSpPr>
        <p:spPr/>
        <p:txBody>
          <a:bodyPr/>
          <a:lstStyle/>
          <a:p>
            <a:fld id="{4B90B4B7-C064-C045-938C-D2D216C0C7E2}" type="datetimeFigureOut">
              <a:rPr lang="en-US" smtClean="0"/>
              <a:t>4/6/20</a:t>
            </a:fld>
            <a:endParaRPr lang="en-US"/>
          </a:p>
        </p:txBody>
      </p:sp>
      <p:sp>
        <p:nvSpPr>
          <p:cNvPr id="5" name="Footer Placeholder 4">
            <a:extLst>
              <a:ext uri="{FF2B5EF4-FFF2-40B4-BE49-F238E27FC236}">
                <a16:creationId xmlns:a16="http://schemas.microsoft.com/office/drawing/2014/main" id="{AD3E24CB-8D7C-C449-8D90-6D4DC81B51E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38AEEC6-7818-FB45-8D52-C486814667A6}"/>
              </a:ext>
            </a:extLst>
          </p:cNvPr>
          <p:cNvSpPr>
            <a:spLocks noGrp="1"/>
          </p:cNvSpPr>
          <p:nvPr>
            <p:ph type="sldNum" sz="quarter" idx="12"/>
          </p:nvPr>
        </p:nvSpPr>
        <p:spPr/>
        <p:txBody>
          <a:bodyPr/>
          <a:lstStyle/>
          <a:p>
            <a:fld id="{ABF72521-B0E4-4747-B8B5-8A71376E8BF1}" type="slidenum">
              <a:rPr lang="en-US" smtClean="0"/>
              <a:t>‹#›</a:t>
            </a:fld>
            <a:endParaRPr lang="en-US"/>
          </a:p>
        </p:txBody>
      </p:sp>
    </p:spTree>
    <p:extLst>
      <p:ext uri="{BB962C8B-B14F-4D97-AF65-F5344CB8AC3E}">
        <p14:creationId xmlns:p14="http://schemas.microsoft.com/office/powerpoint/2010/main" val="415373394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88CDC2D4-3DFC-2F43-9725-089555FCC130}"/>
              </a:ext>
            </a:extLst>
          </p:cNvPr>
          <p:cNvSpPr>
            <a:spLocks noGrp="1"/>
          </p:cNvSpPr>
          <p:nvPr>
            <p:ph type="title" orient="vert"/>
          </p:nvPr>
        </p:nvSpPr>
        <p:spPr>
          <a:xfrm>
            <a:off x="8724900" y="365125"/>
            <a:ext cx="2628900" cy="5811838"/>
          </a:xfrm>
        </p:spPr>
        <p:txBody>
          <a:bodyPr vert="eaVert"/>
          <a:lstStyle/>
          <a:p>
            <a:r>
              <a:rPr lang="en-GB"/>
              <a:t>Click to edit Master title style</a:t>
            </a:r>
            <a:endParaRPr lang="en-US"/>
          </a:p>
        </p:txBody>
      </p:sp>
      <p:sp>
        <p:nvSpPr>
          <p:cNvPr id="3" name="Vertical Text Placeholder 2">
            <a:extLst>
              <a:ext uri="{FF2B5EF4-FFF2-40B4-BE49-F238E27FC236}">
                <a16:creationId xmlns:a16="http://schemas.microsoft.com/office/drawing/2014/main" id="{A9229665-CDE4-E74A-BD24-06233DF4F3A5}"/>
              </a:ext>
            </a:extLst>
          </p:cNvPr>
          <p:cNvSpPr>
            <a:spLocks noGrp="1"/>
          </p:cNvSpPr>
          <p:nvPr>
            <p:ph type="body" orient="vert" idx="1"/>
          </p:nvPr>
        </p:nvSpPr>
        <p:spPr>
          <a:xfrm>
            <a:off x="838200" y="365125"/>
            <a:ext cx="7734300" cy="5811838"/>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FF7876CD-73D9-4442-9C14-1BB614CEABD2}"/>
              </a:ext>
            </a:extLst>
          </p:cNvPr>
          <p:cNvSpPr>
            <a:spLocks noGrp="1"/>
          </p:cNvSpPr>
          <p:nvPr>
            <p:ph type="dt" sz="half" idx="10"/>
          </p:nvPr>
        </p:nvSpPr>
        <p:spPr/>
        <p:txBody>
          <a:bodyPr/>
          <a:lstStyle/>
          <a:p>
            <a:fld id="{4B90B4B7-C064-C045-938C-D2D216C0C7E2}" type="datetimeFigureOut">
              <a:rPr lang="en-US" smtClean="0"/>
              <a:t>4/6/20</a:t>
            </a:fld>
            <a:endParaRPr lang="en-US"/>
          </a:p>
        </p:txBody>
      </p:sp>
      <p:sp>
        <p:nvSpPr>
          <p:cNvPr id="5" name="Footer Placeholder 4">
            <a:extLst>
              <a:ext uri="{FF2B5EF4-FFF2-40B4-BE49-F238E27FC236}">
                <a16:creationId xmlns:a16="http://schemas.microsoft.com/office/drawing/2014/main" id="{3C99570B-C314-F64D-93AD-BD55B68AC5A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1E74B56-95B3-4D41-B1D2-5A25CA1945F9}"/>
              </a:ext>
            </a:extLst>
          </p:cNvPr>
          <p:cNvSpPr>
            <a:spLocks noGrp="1"/>
          </p:cNvSpPr>
          <p:nvPr>
            <p:ph type="sldNum" sz="quarter" idx="12"/>
          </p:nvPr>
        </p:nvSpPr>
        <p:spPr/>
        <p:txBody>
          <a:bodyPr/>
          <a:lstStyle/>
          <a:p>
            <a:fld id="{ABF72521-B0E4-4747-B8B5-8A71376E8BF1}" type="slidenum">
              <a:rPr lang="en-US" smtClean="0"/>
              <a:t>‹#›</a:t>
            </a:fld>
            <a:endParaRPr lang="en-US"/>
          </a:p>
        </p:txBody>
      </p:sp>
    </p:spTree>
    <p:extLst>
      <p:ext uri="{BB962C8B-B14F-4D97-AF65-F5344CB8AC3E}">
        <p14:creationId xmlns:p14="http://schemas.microsoft.com/office/powerpoint/2010/main" val="118629797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0404E8-872A-B444-BA63-6E5DF1315C4E}"/>
              </a:ext>
            </a:extLst>
          </p:cNvPr>
          <p:cNvSpPr>
            <a:spLocks noGrp="1"/>
          </p:cNvSpPr>
          <p:nvPr>
            <p:ph type="title"/>
          </p:nvPr>
        </p:nvSpPr>
        <p:spPr/>
        <p:txBody>
          <a:bodyPr/>
          <a:lstStyle/>
          <a:p>
            <a:r>
              <a:rPr lang="en-GB"/>
              <a:t>Click to edit Master title style</a:t>
            </a:r>
            <a:endParaRPr lang="en-US"/>
          </a:p>
        </p:txBody>
      </p:sp>
      <p:sp>
        <p:nvSpPr>
          <p:cNvPr id="3" name="Content Placeholder 2">
            <a:extLst>
              <a:ext uri="{FF2B5EF4-FFF2-40B4-BE49-F238E27FC236}">
                <a16:creationId xmlns:a16="http://schemas.microsoft.com/office/drawing/2014/main" id="{DF7F3B7A-76EA-054A-8346-79EECC283224}"/>
              </a:ext>
            </a:extLst>
          </p:cNvPr>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D18A7A66-84FD-794A-9F77-A4D2BC269963}"/>
              </a:ext>
            </a:extLst>
          </p:cNvPr>
          <p:cNvSpPr>
            <a:spLocks noGrp="1"/>
          </p:cNvSpPr>
          <p:nvPr>
            <p:ph type="dt" sz="half" idx="10"/>
          </p:nvPr>
        </p:nvSpPr>
        <p:spPr/>
        <p:txBody>
          <a:bodyPr/>
          <a:lstStyle/>
          <a:p>
            <a:fld id="{4B90B4B7-C064-C045-938C-D2D216C0C7E2}" type="datetimeFigureOut">
              <a:rPr lang="en-US" smtClean="0"/>
              <a:t>4/6/20</a:t>
            </a:fld>
            <a:endParaRPr lang="en-US"/>
          </a:p>
        </p:txBody>
      </p:sp>
      <p:sp>
        <p:nvSpPr>
          <p:cNvPr id="5" name="Footer Placeholder 4">
            <a:extLst>
              <a:ext uri="{FF2B5EF4-FFF2-40B4-BE49-F238E27FC236}">
                <a16:creationId xmlns:a16="http://schemas.microsoft.com/office/drawing/2014/main" id="{2A075541-0DD5-8246-944B-D51419FA8F7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6EF5770-3D75-2D41-9069-B6EBD6F83825}"/>
              </a:ext>
            </a:extLst>
          </p:cNvPr>
          <p:cNvSpPr>
            <a:spLocks noGrp="1"/>
          </p:cNvSpPr>
          <p:nvPr>
            <p:ph type="sldNum" sz="quarter" idx="12"/>
          </p:nvPr>
        </p:nvSpPr>
        <p:spPr/>
        <p:txBody>
          <a:bodyPr/>
          <a:lstStyle/>
          <a:p>
            <a:fld id="{ABF72521-B0E4-4747-B8B5-8A71376E8BF1}" type="slidenum">
              <a:rPr lang="en-US" smtClean="0"/>
              <a:t>‹#›</a:t>
            </a:fld>
            <a:endParaRPr lang="en-US"/>
          </a:p>
        </p:txBody>
      </p:sp>
    </p:spTree>
    <p:extLst>
      <p:ext uri="{BB962C8B-B14F-4D97-AF65-F5344CB8AC3E}">
        <p14:creationId xmlns:p14="http://schemas.microsoft.com/office/powerpoint/2010/main" val="423900683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8B7BD9-F760-1F4A-8876-AB896EB0428E}"/>
              </a:ext>
            </a:extLst>
          </p:cNvPr>
          <p:cNvSpPr>
            <a:spLocks noGrp="1"/>
          </p:cNvSpPr>
          <p:nvPr>
            <p:ph type="title"/>
          </p:nvPr>
        </p:nvSpPr>
        <p:spPr>
          <a:xfrm>
            <a:off x="831850" y="1709738"/>
            <a:ext cx="10515600" cy="2852737"/>
          </a:xfrm>
        </p:spPr>
        <p:txBody>
          <a:bodyPr anchor="b"/>
          <a:lstStyle>
            <a:lvl1pPr>
              <a:defRPr sz="6000"/>
            </a:lvl1pPr>
          </a:lstStyle>
          <a:p>
            <a:r>
              <a:rPr lang="en-GB"/>
              <a:t>Click to edit Master title style</a:t>
            </a:r>
            <a:endParaRPr lang="en-US"/>
          </a:p>
        </p:txBody>
      </p:sp>
      <p:sp>
        <p:nvSpPr>
          <p:cNvPr id="3" name="Text Placeholder 2">
            <a:extLst>
              <a:ext uri="{FF2B5EF4-FFF2-40B4-BE49-F238E27FC236}">
                <a16:creationId xmlns:a16="http://schemas.microsoft.com/office/drawing/2014/main" id="{526CD0CF-CDF4-1F4D-BC4C-AF76A1403FEA}"/>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GB"/>
              <a:t>Click to edit Master text styles</a:t>
            </a:r>
          </a:p>
        </p:txBody>
      </p:sp>
      <p:sp>
        <p:nvSpPr>
          <p:cNvPr id="4" name="Date Placeholder 3">
            <a:extLst>
              <a:ext uri="{FF2B5EF4-FFF2-40B4-BE49-F238E27FC236}">
                <a16:creationId xmlns:a16="http://schemas.microsoft.com/office/drawing/2014/main" id="{FB9DDA39-3F93-1C4E-91BC-83168B072DCE}"/>
              </a:ext>
            </a:extLst>
          </p:cNvPr>
          <p:cNvSpPr>
            <a:spLocks noGrp="1"/>
          </p:cNvSpPr>
          <p:nvPr>
            <p:ph type="dt" sz="half" idx="10"/>
          </p:nvPr>
        </p:nvSpPr>
        <p:spPr/>
        <p:txBody>
          <a:bodyPr/>
          <a:lstStyle/>
          <a:p>
            <a:fld id="{4B90B4B7-C064-C045-938C-D2D216C0C7E2}" type="datetimeFigureOut">
              <a:rPr lang="en-US" smtClean="0"/>
              <a:t>4/6/20</a:t>
            </a:fld>
            <a:endParaRPr lang="en-US"/>
          </a:p>
        </p:txBody>
      </p:sp>
      <p:sp>
        <p:nvSpPr>
          <p:cNvPr id="5" name="Footer Placeholder 4">
            <a:extLst>
              <a:ext uri="{FF2B5EF4-FFF2-40B4-BE49-F238E27FC236}">
                <a16:creationId xmlns:a16="http://schemas.microsoft.com/office/drawing/2014/main" id="{4E7045E9-9FC9-9945-B569-474A046E4B2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1D842F8-D348-6B47-98AF-1A96FC0A8383}"/>
              </a:ext>
            </a:extLst>
          </p:cNvPr>
          <p:cNvSpPr>
            <a:spLocks noGrp="1"/>
          </p:cNvSpPr>
          <p:nvPr>
            <p:ph type="sldNum" sz="quarter" idx="12"/>
          </p:nvPr>
        </p:nvSpPr>
        <p:spPr/>
        <p:txBody>
          <a:bodyPr/>
          <a:lstStyle/>
          <a:p>
            <a:fld id="{ABF72521-B0E4-4747-B8B5-8A71376E8BF1}" type="slidenum">
              <a:rPr lang="en-US" smtClean="0"/>
              <a:t>‹#›</a:t>
            </a:fld>
            <a:endParaRPr lang="en-US"/>
          </a:p>
        </p:txBody>
      </p:sp>
    </p:spTree>
    <p:extLst>
      <p:ext uri="{BB962C8B-B14F-4D97-AF65-F5344CB8AC3E}">
        <p14:creationId xmlns:p14="http://schemas.microsoft.com/office/powerpoint/2010/main" val="118524280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3B9EE5-F35A-E34A-9EE0-660D2DF4580F}"/>
              </a:ext>
            </a:extLst>
          </p:cNvPr>
          <p:cNvSpPr>
            <a:spLocks noGrp="1"/>
          </p:cNvSpPr>
          <p:nvPr>
            <p:ph type="title"/>
          </p:nvPr>
        </p:nvSpPr>
        <p:spPr/>
        <p:txBody>
          <a:bodyPr/>
          <a:lstStyle/>
          <a:p>
            <a:r>
              <a:rPr lang="en-GB"/>
              <a:t>Click to edit Master title style</a:t>
            </a:r>
            <a:endParaRPr lang="en-US"/>
          </a:p>
        </p:txBody>
      </p:sp>
      <p:sp>
        <p:nvSpPr>
          <p:cNvPr id="3" name="Content Placeholder 2">
            <a:extLst>
              <a:ext uri="{FF2B5EF4-FFF2-40B4-BE49-F238E27FC236}">
                <a16:creationId xmlns:a16="http://schemas.microsoft.com/office/drawing/2014/main" id="{CD1BDAFF-D936-D54F-A729-19F5B83E8D3D}"/>
              </a:ext>
            </a:extLst>
          </p:cNvPr>
          <p:cNvSpPr>
            <a:spLocks noGrp="1"/>
          </p:cNvSpPr>
          <p:nvPr>
            <p:ph sz="half" idx="1"/>
          </p:nvPr>
        </p:nvSpPr>
        <p:spPr>
          <a:xfrm>
            <a:off x="838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Content Placeholder 3">
            <a:extLst>
              <a:ext uri="{FF2B5EF4-FFF2-40B4-BE49-F238E27FC236}">
                <a16:creationId xmlns:a16="http://schemas.microsoft.com/office/drawing/2014/main" id="{C0414F80-C234-F241-9706-38D42566E779}"/>
              </a:ext>
            </a:extLst>
          </p:cNvPr>
          <p:cNvSpPr>
            <a:spLocks noGrp="1"/>
          </p:cNvSpPr>
          <p:nvPr>
            <p:ph sz="half" idx="2"/>
          </p:nvPr>
        </p:nvSpPr>
        <p:spPr>
          <a:xfrm>
            <a:off x="6172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Date Placeholder 4">
            <a:extLst>
              <a:ext uri="{FF2B5EF4-FFF2-40B4-BE49-F238E27FC236}">
                <a16:creationId xmlns:a16="http://schemas.microsoft.com/office/drawing/2014/main" id="{927C1CF0-0335-074B-9484-716614DDF156}"/>
              </a:ext>
            </a:extLst>
          </p:cNvPr>
          <p:cNvSpPr>
            <a:spLocks noGrp="1"/>
          </p:cNvSpPr>
          <p:nvPr>
            <p:ph type="dt" sz="half" idx="10"/>
          </p:nvPr>
        </p:nvSpPr>
        <p:spPr/>
        <p:txBody>
          <a:bodyPr/>
          <a:lstStyle/>
          <a:p>
            <a:fld id="{4B90B4B7-C064-C045-938C-D2D216C0C7E2}" type="datetimeFigureOut">
              <a:rPr lang="en-US" smtClean="0"/>
              <a:t>4/6/20</a:t>
            </a:fld>
            <a:endParaRPr lang="en-US"/>
          </a:p>
        </p:txBody>
      </p:sp>
      <p:sp>
        <p:nvSpPr>
          <p:cNvPr id="6" name="Footer Placeholder 5">
            <a:extLst>
              <a:ext uri="{FF2B5EF4-FFF2-40B4-BE49-F238E27FC236}">
                <a16:creationId xmlns:a16="http://schemas.microsoft.com/office/drawing/2014/main" id="{E7E11875-7B30-1444-9AE3-82662D7427C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B3C3159-5A3C-B74C-BC4D-7444AA6F85A6}"/>
              </a:ext>
            </a:extLst>
          </p:cNvPr>
          <p:cNvSpPr>
            <a:spLocks noGrp="1"/>
          </p:cNvSpPr>
          <p:nvPr>
            <p:ph type="sldNum" sz="quarter" idx="12"/>
          </p:nvPr>
        </p:nvSpPr>
        <p:spPr/>
        <p:txBody>
          <a:bodyPr/>
          <a:lstStyle/>
          <a:p>
            <a:fld id="{ABF72521-B0E4-4747-B8B5-8A71376E8BF1}" type="slidenum">
              <a:rPr lang="en-US" smtClean="0"/>
              <a:t>‹#›</a:t>
            </a:fld>
            <a:endParaRPr lang="en-US"/>
          </a:p>
        </p:txBody>
      </p:sp>
    </p:spTree>
    <p:extLst>
      <p:ext uri="{BB962C8B-B14F-4D97-AF65-F5344CB8AC3E}">
        <p14:creationId xmlns:p14="http://schemas.microsoft.com/office/powerpoint/2010/main" val="127188937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56B67E-122F-2546-AEE2-3DEBBBA61B25}"/>
              </a:ext>
            </a:extLst>
          </p:cNvPr>
          <p:cNvSpPr>
            <a:spLocks noGrp="1"/>
          </p:cNvSpPr>
          <p:nvPr>
            <p:ph type="title"/>
          </p:nvPr>
        </p:nvSpPr>
        <p:spPr>
          <a:xfrm>
            <a:off x="839788" y="365125"/>
            <a:ext cx="10515600" cy="1325563"/>
          </a:xfrm>
        </p:spPr>
        <p:txBody>
          <a:bodyPr/>
          <a:lstStyle/>
          <a:p>
            <a:r>
              <a:rPr lang="en-GB"/>
              <a:t>Click to edit Master title style</a:t>
            </a:r>
            <a:endParaRPr lang="en-US"/>
          </a:p>
        </p:txBody>
      </p:sp>
      <p:sp>
        <p:nvSpPr>
          <p:cNvPr id="3" name="Text Placeholder 2">
            <a:extLst>
              <a:ext uri="{FF2B5EF4-FFF2-40B4-BE49-F238E27FC236}">
                <a16:creationId xmlns:a16="http://schemas.microsoft.com/office/drawing/2014/main" id="{87DD8B16-D37A-4549-894B-291DB9A6D09E}"/>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a:extLst>
              <a:ext uri="{FF2B5EF4-FFF2-40B4-BE49-F238E27FC236}">
                <a16:creationId xmlns:a16="http://schemas.microsoft.com/office/drawing/2014/main" id="{A5C9C371-ADA8-A741-B769-5E00F9615B3D}"/>
              </a:ext>
            </a:extLst>
          </p:cNvPr>
          <p:cNvSpPr>
            <a:spLocks noGrp="1"/>
          </p:cNvSpPr>
          <p:nvPr>
            <p:ph sz="half" idx="2"/>
          </p:nvPr>
        </p:nvSpPr>
        <p:spPr>
          <a:xfrm>
            <a:off x="839788" y="2505075"/>
            <a:ext cx="5157787"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Text Placeholder 4">
            <a:extLst>
              <a:ext uri="{FF2B5EF4-FFF2-40B4-BE49-F238E27FC236}">
                <a16:creationId xmlns:a16="http://schemas.microsoft.com/office/drawing/2014/main" id="{0CD0F81F-F606-B749-9818-594ACEEC88D5}"/>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a:extLst>
              <a:ext uri="{FF2B5EF4-FFF2-40B4-BE49-F238E27FC236}">
                <a16:creationId xmlns:a16="http://schemas.microsoft.com/office/drawing/2014/main" id="{981BD2E1-644F-6648-AB38-B8499C01690B}"/>
              </a:ext>
            </a:extLst>
          </p:cNvPr>
          <p:cNvSpPr>
            <a:spLocks noGrp="1"/>
          </p:cNvSpPr>
          <p:nvPr>
            <p:ph sz="quarter" idx="4"/>
          </p:nvPr>
        </p:nvSpPr>
        <p:spPr>
          <a:xfrm>
            <a:off x="6172200" y="2505075"/>
            <a:ext cx="5183188"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7" name="Date Placeholder 6">
            <a:extLst>
              <a:ext uri="{FF2B5EF4-FFF2-40B4-BE49-F238E27FC236}">
                <a16:creationId xmlns:a16="http://schemas.microsoft.com/office/drawing/2014/main" id="{9E8F5D5A-DFCD-8948-82F9-0028A84A19BF}"/>
              </a:ext>
            </a:extLst>
          </p:cNvPr>
          <p:cNvSpPr>
            <a:spLocks noGrp="1"/>
          </p:cNvSpPr>
          <p:nvPr>
            <p:ph type="dt" sz="half" idx="10"/>
          </p:nvPr>
        </p:nvSpPr>
        <p:spPr/>
        <p:txBody>
          <a:bodyPr/>
          <a:lstStyle/>
          <a:p>
            <a:fld id="{4B90B4B7-C064-C045-938C-D2D216C0C7E2}" type="datetimeFigureOut">
              <a:rPr lang="en-US" smtClean="0"/>
              <a:t>4/6/20</a:t>
            </a:fld>
            <a:endParaRPr lang="en-US"/>
          </a:p>
        </p:txBody>
      </p:sp>
      <p:sp>
        <p:nvSpPr>
          <p:cNvPr id="8" name="Footer Placeholder 7">
            <a:extLst>
              <a:ext uri="{FF2B5EF4-FFF2-40B4-BE49-F238E27FC236}">
                <a16:creationId xmlns:a16="http://schemas.microsoft.com/office/drawing/2014/main" id="{44A58359-7E96-6D45-953C-236C0F25F5F5}"/>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4DF049E8-04E3-6745-8CCD-81D55BB4A68D}"/>
              </a:ext>
            </a:extLst>
          </p:cNvPr>
          <p:cNvSpPr>
            <a:spLocks noGrp="1"/>
          </p:cNvSpPr>
          <p:nvPr>
            <p:ph type="sldNum" sz="quarter" idx="12"/>
          </p:nvPr>
        </p:nvSpPr>
        <p:spPr/>
        <p:txBody>
          <a:bodyPr/>
          <a:lstStyle/>
          <a:p>
            <a:fld id="{ABF72521-B0E4-4747-B8B5-8A71376E8BF1}" type="slidenum">
              <a:rPr lang="en-US" smtClean="0"/>
              <a:t>‹#›</a:t>
            </a:fld>
            <a:endParaRPr lang="en-US"/>
          </a:p>
        </p:txBody>
      </p:sp>
    </p:spTree>
    <p:extLst>
      <p:ext uri="{BB962C8B-B14F-4D97-AF65-F5344CB8AC3E}">
        <p14:creationId xmlns:p14="http://schemas.microsoft.com/office/powerpoint/2010/main" val="89134927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F01B01-A2B2-384A-8F98-6FAEA6CC4010}"/>
              </a:ext>
            </a:extLst>
          </p:cNvPr>
          <p:cNvSpPr>
            <a:spLocks noGrp="1"/>
          </p:cNvSpPr>
          <p:nvPr>
            <p:ph type="title"/>
          </p:nvPr>
        </p:nvSpPr>
        <p:spPr/>
        <p:txBody>
          <a:bodyPr/>
          <a:lstStyle/>
          <a:p>
            <a:r>
              <a:rPr lang="en-GB"/>
              <a:t>Click to edit Master title style</a:t>
            </a:r>
            <a:endParaRPr lang="en-US"/>
          </a:p>
        </p:txBody>
      </p:sp>
      <p:sp>
        <p:nvSpPr>
          <p:cNvPr id="3" name="Date Placeholder 2">
            <a:extLst>
              <a:ext uri="{FF2B5EF4-FFF2-40B4-BE49-F238E27FC236}">
                <a16:creationId xmlns:a16="http://schemas.microsoft.com/office/drawing/2014/main" id="{2BE4EC05-97EB-BE49-B50D-6A0864E482E9}"/>
              </a:ext>
            </a:extLst>
          </p:cNvPr>
          <p:cNvSpPr>
            <a:spLocks noGrp="1"/>
          </p:cNvSpPr>
          <p:nvPr>
            <p:ph type="dt" sz="half" idx="10"/>
          </p:nvPr>
        </p:nvSpPr>
        <p:spPr/>
        <p:txBody>
          <a:bodyPr/>
          <a:lstStyle/>
          <a:p>
            <a:fld id="{4B90B4B7-C064-C045-938C-D2D216C0C7E2}" type="datetimeFigureOut">
              <a:rPr lang="en-US" smtClean="0"/>
              <a:t>4/6/20</a:t>
            </a:fld>
            <a:endParaRPr lang="en-US"/>
          </a:p>
        </p:txBody>
      </p:sp>
      <p:sp>
        <p:nvSpPr>
          <p:cNvPr id="4" name="Footer Placeholder 3">
            <a:extLst>
              <a:ext uri="{FF2B5EF4-FFF2-40B4-BE49-F238E27FC236}">
                <a16:creationId xmlns:a16="http://schemas.microsoft.com/office/drawing/2014/main" id="{FE55409B-A77A-1349-A60A-A8EAAF49ABEF}"/>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75AA4218-C571-3E45-A384-418CE237BFB2}"/>
              </a:ext>
            </a:extLst>
          </p:cNvPr>
          <p:cNvSpPr>
            <a:spLocks noGrp="1"/>
          </p:cNvSpPr>
          <p:nvPr>
            <p:ph type="sldNum" sz="quarter" idx="12"/>
          </p:nvPr>
        </p:nvSpPr>
        <p:spPr/>
        <p:txBody>
          <a:bodyPr/>
          <a:lstStyle/>
          <a:p>
            <a:fld id="{ABF72521-B0E4-4747-B8B5-8A71376E8BF1}" type="slidenum">
              <a:rPr lang="en-US" smtClean="0"/>
              <a:t>‹#›</a:t>
            </a:fld>
            <a:endParaRPr lang="en-US"/>
          </a:p>
        </p:txBody>
      </p:sp>
    </p:spTree>
    <p:extLst>
      <p:ext uri="{BB962C8B-B14F-4D97-AF65-F5344CB8AC3E}">
        <p14:creationId xmlns:p14="http://schemas.microsoft.com/office/powerpoint/2010/main" val="351170066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CE1E7DE-B7F6-5C47-80D6-5D7C62D7A94B}"/>
              </a:ext>
            </a:extLst>
          </p:cNvPr>
          <p:cNvSpPr>
            <a:spLocks noGrp="1"/>
          </p:cNvSpPr>
          <p:nvPr>
            <p:ph type="dt" sz="half" idx="10"/>
          </p:nvPr>
        </p:nvSpPr>
        <p:spPr/>
        <p:txBody>
          <a:bodyPr/>
          <a:lstStyle/>
          <a:p>
            <a:fld id="{4B90B4B7-C064-C045-938C-D2D216C0C7E2}" type="datetimeFigureOut">
              <a:rPr lang="en-US" smtClean="0"/>
              <a:t>4/6/20</a:t>
            </a:fld>
            <a:endParaRPr lang="en-US"/>
          </a:p>
        </p:txBody>
      </p:sp>
      <p:sp>
        <p:nvSpPr>
          <p:cNvPr id="3" name="Footer Placeholder 2">
            <a:extLst>
              <a:ext uri="{FF2B5EF4-FFF2-40B4-BE49-F238E27FC236}">
                <a16:creationId xmlns:a16="http://schemas.microsoft.com/office/drawing/2014/main" id="{FA50C5DB-C888-774C-980F-D3E3C47B9E66}"/>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4461D8FE-EFE4-124E-80BE-47B0C94DF7BA}"/>
              </a:ext>
            </a:extLst>
          </p:cNvPr>
          <p:cNvSpPr>
            <a:spLocks noGrp="1"/>
          </p:cNvSpPr>
          <p:nvPr>
            <p:ph type="sldNum" sz="quarter" idx="12"/>
          </p:nvPr>
        </p:nvSpPr>
        <p:spPr/>
        <p:txBody>
          <a:bodyPr/>
          <a:lstStyle/>
          <a:p>
            <a:fld id="{ABF72521-B0E4-4747-B8B5-8A71376E8BF1}" type="slidenum">
              <a:rPr lang="en-US" smtClean="0"/>
              <a:t>‹#›</a:t>
            </a:fld>
            <a:endParaRPr lang="en-US"/>
          </a:p>
        </p:txBody>
      </p:sp>
    </p:spTree>
    <p:extLst>
      <p:ext uri="{BB962C8B-B14F-4D97-AF65-F5344CB8AC3E}">
        <p14:creationId xmlns:p14="http://schemas.microsoft.com/office/powerpoint/2010/main" val="293506141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56F653-A532-2A42-B3DC-30D0A56A559A}"/>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US"/>
          </a:p>
        </p:txBody>
      </p:sp>
      <p:sp>
        <p:nvSpPr>
          <p:cNvPr id="3" name="Content Placeholder 2">
            <a:extLst>
              <a:ext uri="{FF2B5EF4-FFF2-40B4-BE49-F238E27FC236}">
                <a16:creationId xmlns:a16="http://schemas.microsoft.com/office/drawing/2014/main" id="{CEC880A7-BC27-5647-AE7A-4EDA249DDB8B}"/>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Text Placeholder 3">
            <a:extLst>
              <a:ext uri="{FF2B5EF4-FFF2-40B4-BE49-F238E27FC236}">
                <a16:creationId xmlns:a16="http://schemas.microsoft.com/office/drawing/2014/main" id="{86A56C6F-F1A1-7E45-A2D7-B8F10989BB9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F93F2EF2-0E1A-0947-B54E-8D759B1C2F2E}"/>
              </a:ext>
            </a:extLst>
          </p:cNvPr>
          <p:cNvSpPr>
            <a:spLocks noGrp="1"/>
          </p:cNvSpPr>
          <p:nvPr>
            <p:ph type="dt" sz="half" idx="10"/>
          </p:nvPr>
        </p:nvSpPr>
        <p:spPr/>
        <p:txBody>
          <a:bodyPr/>
          <a:lstStyle/>
          <a:p>
            <a:fld id="{4B90B4B7-C064-C045-938C-D2D216C0C7E2}" type="datetimeFigureOut">
              <a:rPr lang="en-US" smtClean="0"/>
              <a:t>4/6/20</a:t>
            </a:fld>
            <a:endParaRPr lang="en-US"/>
          </a:p>
        </p:txBody>
      </p:sp>
      <p:sp>
        <p:nvSpPr>
          <p:cNvPr id="6" name="Footer Placeholder 5">
            <a:extLst>
              <a:ext uri="{FF2B5EF4-FFF2-40B4-BE49-F238E27FC236}">
                <a16:creationId xmlns:a16="http://schemas.microsoft.com/office/drawing/2014/main" id="{6C3A6A4A-2E6E-BD41-A0EB-A273FB07BAD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A3C201D-6AAD-F14C-87E5-355C2A4E4761}"/>
              </a:ext>
            </a:extLst>
          </p:cNvPr>
          <p:cNvSpPr>
            <a:spLocks noGrp="1"/>
          </p:cNvSpPr>
          <p:nvPr>
            <p:ph type="sldNum" sz="quarter" idx="12"/>
          </p:nvPr>
        </p:nvSpPr>
        <p:spPr/>
        <p:txBody>
          <a:bodyPr/>
          <a:lstStyle/>
          <a:p>
            <a:fld id="{ABF72521-B0E4-4747-B8B5-8A71376E8BF1}" type="slidenum">
              <a:rPr lang="en-US" smtClean="0"/>
              <a:t>‹#›</a:t>
            </a:fld>
            <a:endParaRPr lang="en-US"/>
          </a:p>
        </p:txBody>
      </p:sp>
    </p:spTree>
    <p:extLst>
      <p:ext uri="{BB962C8B-B14F-4D97-AF65-F5344CB8AC3E}">
        <p14:creationId xmlns:p14="http://schemas.microsoft.com/office/powerpoint/2010/main" val="111174862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34F18C-F3E1-704F-8DD7-60DE74A31FB3}"/>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US"/>
          </a:p>
        </p:txBody>
      </p:sp>
      <p:sp>
        <p:nvSpPr>
          <p:cNvPr id="3" name="Picture Placeholder 2">
            <a:extLst>
              <a:ext uri="{FF2B5EF4-FFF2-40B4-BE49-F238E27FC236}">
                <a16:creationId xmlns:a16="http://schemas.microsoft.com/office/drawing/2014/main" id="{F67E1C16-C2B8-8948-B504-248874F1D5BE}"/>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D2193818-155D-114D-9B41-DC4F10AFAFB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70490428-7E5E-BA4E-A0F3-6C485F7D9B2A}"/>
              </a:ext>
            </a:extLst>
          </p:cNvPr>
          <p:cNvSpPr>
            <a:spLocks noGrp="1"/>
          </p:cNvSpPr>
          <p:nvPr>
            <p:ph type="dt" sz="half" idx="10"/>
          </p:nvPr>
        </p:nvSpPr>
        <p:spPr/>
        <p:txBody>
          <a:bodyPr/>
          <a:lstStyle/>
          <a:p>
            <a:fld id="{4B90B4B7-C064-C045-938C-D2D216C0C7E2}" type="datetimeFigureOut">
              <a:rPr lang="en-US" smtClean="0"/>
              <a:t>4/6/20</a:t>
            </a:fld>
            <a:endParaRPr lang="en-US"/>
          </a:p>
        </p:txBody>
      </p:sp>
      <p:sp>
        <p:nvSpPr>
          <p:cNvPr id="6" name="Footer Placeholder 5">
            <a:extLst>
              <a:ext uri="{FF2B5EF4-FFF2-40B4-BE49-F238E27FC236}">
                <a16:creationId xmlns:a16="http://schemas.microsoft.com/office/drawing/2014/main" id="{1D136EA1-DBE8-F74C-AD87-130C03A8C74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E9209B74-968F-764F-B052-1BCD472B0743}"/>
              </a:ext>
            </a:extLst>
          </p:cNvPr>
          <p:cNvSpPr>
            <a:spLocks noGrp="1"/>
          </p:cNvSpPr>
          <p:nvPr>
            <p:ph type="sldNum" sz="quarter" idx="12"/>
          </p:nvPr>
        </p:nvSpPr>
        <p:spPr/>
        <p:txBody>
          <a:bodyPr/>
          <a:lstStyle/>
          <a:p>
            <a:fld id="{ABF72521-B0E4-4747-B8B5-8A71376E8BF1}" type="slidenum">
              <a:rPr lang="en-US" smtClean="0"/>
              <a:t>‹#›</a:t>
            </a:fld>
            <a:endParaRPr lang="en-US"/>
          </a:p>
        </p:txBody>
      </p:sp>
    </p:spTree>
    <p:extLst>
      <p:ext uri="{BB962C8B-B14F-4D97-AF65-F5344CB8AC3E}">
        <p14:creationId xmlns:p14="http://schemas.microsoft.com/office/powerpoint/2010/main" val="361926642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2850C5BD-3DC8-6440-9514-FC118C5E34EB}"/>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GB"/>
              <a:t>Click to edit Master title style</a:t>
            </a:r>
            <a:endParaRPr lang="en-US"/>
          </a:p>
        </p:txBody>
      </p:sp>
      <p:sp>
        <p:nvSpPr>
          <p:cNvPr id="3" name="Text Placeholder 2">
            <a:extLst>
              <a:ext uri="{FF2B5EF4-FFF2-40B4-BE49-F238E27FC236}">
                <a16:creationId xmlns:a16="http://schemas.microsoft.com/office/drawing/2014/main" id="{C5422D14-D96B-4C48-B32E-9DF235D94095}"/>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2DFE4FB4-6C6B-9149-9166-4B090BB06E2F}"/>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B90B4B7-C064-C045-938C-D2D216C0C7E2}" type="datetimeFigureOut">
              <a:rPr lang="en-US" smtClean="0"/>
              <a:t>4/6/20</a:t>
            </a:fld>
            <a:endParaRPr lang="en-US"/>
          </a:p>
        </p:txBody>
      </p:sp>
      <p:sp>
        <p:nvSpPr>
          <p:cNvPr id="5" name="Footer Placeholder 4">
            <a:extLst>
              <a:ext uri="{FF2B5EF4-FFF2-40B4-BE49-F238E27FC236}">
                <a16:creationId xmlns:a16="http://schemas.microsoft.com/office/drawing/2014/main" id="{08273D55-F8C9-7249-89E4-3914DFAC615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D537060D-BA60-6446-8B4D-50323FA14082}"/>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BF72521-B0E4-4747-B8B5-8A71376E8BF1}" type="slidenum">
              <a:rPr lang="en-US" smtClean="0"/>
              <a:t>‹#›</a:t>
            </a:fld>
            <a:endParaRPr lang="en-US"/>
          </a:p>
        </p:txBody>
      </p:sp>
    </p:spTree>
    <p:extLst>
      <p:ext uri="{BB962C8B-B14F-4D97-AF65-F5344CB8AC3E}">
        <p14:creationId xmlns:p14="http://schemas.microsoft.com/office/powerpoint/2010/main" val="419652567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tiff"/><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4B499D0F-DCCE-ED43-A596-DBB98441C15D}"/>
              </a:ext>
            </a:extLst>
          </p:cNvPr>
          <p:cNvPicPr>
            <a:picLocks noChangeAspect="1"/>
          </p:cNvPicPr>
          <p:nvPr/>
        </p:nvPicPr>
        <p:blipFill>
          <a:blip r:embed="rId2"/>
          <a:stretch>
            <a:fillRect/>
          </a:stretch>
        </p:blipFill>
        <p:spPr>
          <a:xfrm>
            <a:off x="-279180" y="-59298"/>
            <a:ext cx="12797002" cy="6917298"/>
          </a:xfrm>
          <a:prstGeom prst="rect">
            <a:avLst/>
          </a:prstGeom>
        </p:spPr>
      </p:pic>
      <p:sp>
        <p:nvSpPr>
          <p:cNvPr id="5" name="TextBox 4">
            <a:extLst>
              <a:ext uri="{FF2B5EF4-FFF2-40B4-BE49-F238E27FC236}">
                <a16:creationId xmlns:a16="http://schemas.microsoft.com/office/drawing/2014/main" id="{7EB6DC63-56C9-C04D-931B-5B972A2ABB5E}"/>
              </a:ext>
            </a:extLst>
          </p:cNvPr>
          <p:cNvSpPr txBox="1"/>
          <p:nvPr/>
        </p:nvSpPr>
        <p:spPr>
          <a:xfrm>
            <a:off x="2239834" y="5934670"/>
            <a:ext cx="8669898" cy="923330"/>
          </a:xfrm>
          <a:prstGeom prst="rect">
            <a:avLst/>
          </a:prstGeom>
          <a:noFill/>
        </p:spPr>
        <p:txBody>
          <a:bodyPr wrap="square" rtlCol="0">
            <a:spAutoFit/>
          </a:bodyPr>
          <a:lstStyle/>
          <a:p>
            <a:r>
              <a:rPr lang="en-US" sz="5400" b="1" dirty="0">
                <a:solidFill>
                  <a:schemeClr val="bg1"/>
                </a:solidFill>
              </a:rPr>
              <a:t>MELBOURNE or SYDNEY</a:t>
            </a:r>
          </a:p>
        </p:txBody>
      </p:sp>
    </p:spTree>
    <p:extLst>
      <p:ext uri="{BB962C8B-B14F-4D97-AF65-F5344CB8AC3E}">
        <p14:creationId xmlns:p14="http://schemas.microsoft.com/office/powerpoint/2010/main" val="418694610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1A354E-2148-E541-B969-4E3D580B5404}"/>
              </a:ext>
            </a:extLst>
          </p:cNvPr>
          <p:cNvSpPr>
            <a:spLocks noGrp="1"/>
          </p:cNvSpPr>
          <p:nvPr>
            <p:ph type="title"/>
          </p:nvPr>
        </p:nvSpPr>
        <p:spPr/>
        <p:txBody>
          <a:bodyPr/>
          <a:lstStyle/>
          <a:p>
            <a:r>
              <a:rPr lang="en-US" dirty="0"/>
              <a:t>Restaurants</a:t>
            </a:r>
          </a:p>
        </p:txBody>
      </p:sp>
      <p:sp>
        <p:nvSpPr>
          <p:cNvPr id="3" name="Content Placeholder 2">
            <a:extLst>
              <a:ext uri="{FF2B5EF4-FFF2-40B4-BE49-F238E27FC236}">
                <a16:creationId xmlns:a16="http://schemas.microsoft.com/office/drawing/2014/main" id="{82D57EFC-D0C8-3245-B81F-AC19D6DC72D5}"/>
              </a:ext>
            </a:extLst>
          </p:cNvPr>
          <p:cNvSpPr>
            <a:spLocks noGrp="1"/>
          </p:cNvSpPr>
          <p:nvPr>
            <p:ph idx="1"/>
          </p:nvPr>
        </p:nvSpPr>
        <p:spPr/>
        <p:txBody>
          <a:bodyPr/>
          <a:lstStyle/>
          <a:p>
            <a:r>
              <a:rPr lang="en-US" dirty="0"/>
              <a:t>Not complete (wait an hour)</a:t>
            </a:r>
          </a:p>
        </p:txBody>
      </p:sp>
    </p:spTree>
    <p:extLst>
      <p:ext uri="{BB962C8B-B14F-4D97-AF65-F5344CB8AC3E}">
        <p14:creationId xmlns:p14="http://schemas.microsoft.com/office/powerpoint/2010/main" val="24164475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D5DC9A-F673-4E46-929D-085013FF27FB}"/>
              </a:ext>
            </a:extLst>
          </p:cNvPr>
          <p:cNvSpPr>
            <a:spLocks noGrp="1"/>
          </p:cNvSpPr>
          <p:nvPr>
            <p:ph type="title"/>
          </p:nvPr>
        </p:nvSpPr>
        <p:spPr/>
        <p:txBody>
          <a:bodyPr/>
          <a:lstStyle/>
          <a:p>
            <a:r>
              <a:rPr lang="en-US" dirty="0"/>
              <a:t>Summary</a:t>
            </a:r>
          </a:p>
        </p:txBody>
      </p:sp>
      <p:sp>
        <p:nvSpPr>
          <p:cNvPr id="3" name="Content Placeholder 2">
            <a:extLst>
              <a:ext uri="{FF2B5EF4-FFF2-40B4-BE49-F238E27FC236}">
                <a16:creationId xmlns:a16="http://schemas.microsoft.com/office/drawing/2014/main" id="{888142AB-1487-1E46-B603-3F391BAADD32}"/>
              </a:ext>
            </a:extLst>
          </p:cNvPr>
          <p:cNvSpPr>
            <a:spLocks noGrp="1"/>
          </p:cNvSpPr>
          <p:nvPr>
            <p:ph idx="1"/>
          </p:nvPr>
        </p:nvSpPr>
        <p:spPr/>
        <p:txBody>
          <a:bodyPr>
            <a:normAutofit lnSpcReduction="10000"/>
          </a:bodyPr>
          <a:lstStyle/>
          <a:p>
            <a:r>
              <a:rPr lang="en-US" dirty="0"/>
              <a:t>It is not possible to answer the question with the data provided.</a:t>
            </a:r>
          </a:p>
          <a:p>
            <a:r>
              <a:rPr lang="en-US" dirty="0"/>
              <a:t>Sydney appears to have more venues but less area, this leaves questions about whether the foursquare data is dense enough for both cities and maybe biased towards Sydney that receives more visitors (I’m from Melbourne </a:t>
            </a:r>
            <a:r>
              <a:rPr lang="en-US"/>
              <a:t>of course!)</a:t>
            </a:r>
            <a:endParaRPr lang="en-US" dirty="0"/>
          </a:p>
          <a:p>
            <a:r>
              <a:rPr lang="en-US" dirty="0"/>
              <a:t>Both cities have similar suburbs but also significant variations (had to drop a lot of venue data to complete comparisons)</a:t>
            </a:r>
          </a:p>
          <a:p>
            <a:r>
              <a:rPr lang="en-US" dirty="0"/>
              <a:t>Melbourne’s bar/café scene is certainly not unique to Melbourne and Sydney have their own claims in this respect.</a:t>
            </a:r>
          </a:p>
          <a:p>
            <a:r>
              <a:rPr lang="en-US" dirty="0"/>
              <a:t>Further analysis of ratings is required.</a:t>
            </a:r>
          </a:p>
        </p:txBody>
      </p:sp>
    </p:spTree>
    <p:extLst>
      <p:ext uri="{BB962C8B-B14F-4D97-AF65-F5344CB8AC3E}">
        <p14:creationId xmlns:p14="http://schemas.microsoft.com/office/powerpoint/2010/main" val="332686984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F39BB8-F115-1C4D-8126-656875CA0D12}"/>
              </a:ext>
            </a:extLst>
          </p:cNvPr>
          <p:cNvSpPr>
            <a:spLocks noGrp="1"/>
          </p:cNvSpPr>
          <p:nvPr>
            <p:ph type="title"/>
          </p:nvPr>
        </p:nvSpPr>
        <p:spPr/>
        <p:txBody>
          <a:bodyPr/>
          <a:lstStyle/>
          <a:p>
            <a:r>
              <a:rPr lang="en-US" b="1" dirty="0"/>
              <a:t>Limitations, assumptions, excuses</a:t>
            </a:r>
          </a:p>
        </p:txBody>
      </p:sp>
      <p:sp>
        <p:nvSpPr>
          <p:cNvPr id="3" name="Content Placeholder 2">
            <a:extLst>
              <a:ext uri="{FF2B5EF4-FFF2-40B4-BE49-F238E27FC236}">
                <a16:creationId xmlns:a16="http://schemas.microsoft.com/office/drawing/2014/main" id="{0A0A74B2-D2BC-9F4A-8332-716F2C2B05ED}"/>
              </a:ext>
            </a:extLst>
          </p:cNvPr>
          <p:cNvSpPr>
            <a:spLocks noGrp="1"/>
          </p:cNvSpPr>
          <p:nvPr>
            <p:ph idx="1"/>
          </p:nvPr>
        </p:nvSpPr>
        <p:spPr/>
        <p:txBody>
          <a:bodyPr>
            <a:normAutofit fontScale="85000" lnSpcReduction="20000"/>
          </a:bodyPr>
          <a:lstStyle/>
          <a:p>
            <a:r>
              <a:rPr lang="en-US" dirty="0"/>
              <a:t>Assumed that Sydney/Melbourne city council zones were appropriate for comparison. Both miss key parts that people would normally consider essential parts of each city, but had to limit the analysis in some way.</a:t>
            </a:r>
          </a:p>
          <a:p>
            <a:r>
              <a:rPr lang="en-US" dirty="0"/>
              <a:t>Foursquare venues listed in Australian seem somewhat limited, compared with the volume listed with google. Also, tourist volumes to each city may vary resulting in biases within </a:t>
            </a:r>
            <a:r>
              <a:rPr lang="en-US"/>
              <a:t>each data set.</a:t>
            </a:r>
            <a:endParaRPr lang="en-US" dirty="0"/>
          </a:p>
          <a:p>
            <a:r>
              <a:rPr lang="en-US" dirty="0"/>
              <a:t>Google unfortunately limits venue search to 60 (over multiple pages)</a:t>
            </a:r>
          </a:p>
          <a:p>
            <a:pPr lvl="1"/>
            <a:r>
              <a:rPr lang="en-US" dirty="0"/>
              <a:t>I was able to manually move around the CBD (or part of to do a quick comparison but ultimately ran out of time to do more)</a:t>
            </a:r>
          </a:p>
          <a:p>
            <a:r>
              <a:rPr lang="en-US" dirty="0"/>
              <a:t>Would have been great to add some additional data from open data sources available. Ultimately this because a timely exercise of looking for data and thinking about how it could be used.</a:t>
            </a:r>
          </a:p>
          <a:p>
            <a:r>
              <a:rPr lang="en-US" dirty="0"/>
              <a:t>Probably need to provide some normalization of the </a:t>
            </a:r>
            <a:r>
              <a:rPr lang="en-US" dirty="0" err="1"/>
              <a:t>neighbourhood</a:t>
            </a:r>
            <a:r>
              <a:rPr lang="en-US" dirty="0"/>
              <a:t> statistics</a:t>
            </a:r>
          </a:p>
        </p:txBody>
      </p:sp>
    </p:spTree>
    <p:extLst>
      <p:ext uri="{BB962C8B-B14F-4D97-AF65-F5344CB8AC3E}">
        <p14:creationId xmlns:p14="http://schemas.microsoft.com/office/powerpoint/2010/main" val="193486629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E38760-B15A-6143-9B34-E21F08AD31F6}"/>
              </a:ext>
            </a:extLst>
          </p:cNvPr>
          <p:cNvSpPr>
            <a:spLocks noGrp="1"/>
          </p:cNvSpPr>
          <p:nvPr>
            <p:ph type="title"/>
          </p:nvPr>
        </p:nvSpPr>
        <p:spPr/>
        <p:txBody>
          <a:bodyPr/>
          <a:lstStyle/>
          <a:p>
            <a:r>
              <a:rPr lang="en-US" b="1" dirty="0"/>
              <a:t>Problem Statement</a:t>
            </a:r>
          </a:p>
        </p:txBody>
      </p:sp>
      <p:sp>
        <p:nvSpPr>
          <p:cNvPr id="3" name="Content Placeholder 2">
            <a:extLst>
              <a:ext uri="{FF2B5EF4-FFF2-40B4-BE49-F238E27FC236}">
                <a16:creationId xmlns:a16="http://schemas.microsoft.com/office/drawing/2014/main" id="{C7CC29E6-349E-2B45-819C-68E2BF454745}"/>
              </a:ext>
            </a:extLst>
          </p:cNvPr>
          <p:cNvSpPr>
            <a:spLocks noGrp="1"/>
          </p:cNvSpPr>
          <p:nvPr>
            <p:ph idx="1"/>
          </p:nvPr>
        </p:nvSpPr>
        <p:spPr/>
        <p:txBody>
          <a:bodyPr>
            <a:normAutofit/>
          </a:bodyPr>
          <a:lstStyle/>
          <a:p>
            <a:r>
              <a:rPr lang="en-US" dirty="0"/>
              <a:t>The debate over whether Sydney is better than Melbourne is one Australian’s (especially from Melbourne/Sydney) love to debate</a:t>
            </a:r>
          </a:p>
          <a:p>
            <a:r>
              <a:rPr lang="en-US" dirty="0"/>
              <a:t>So which is better and on what dimensions?</a:t>
            </a:r>
          </a:p>
          <a:p>
            <a:pPr lvl="1"/>
            <a:r>
              <a:rPr lang="en-US" dirty="0"/>
              <a:t>Set out to explore both Melbourne &amp; Sydney City councils to compare (probably unfair, both have amazing locations outside these boundaries)</a:t>
            </a:r>
          </a:p>
          <a:p>
            <a:pPr lvl="1"/>
            <a:r>
              <a:rPr lang="en-US" dirty="0"/>
              <a:t>Use foursquare venue data augmented with ABS statistics to segment/cluster neighborhoods to describe/explore each city</a:t>
            </a:r>
          </a:p>
          <a:p>
            <a:pPr lvl="1"/>
            <a:r>
              <a:rPr lang="en-US" dirty="0"/>
              <a:t>Combine and find like </a:t>
            </a:r>
            <a:r>
              <a:rPr lang="en-US" dirty="0" err="1"/>
              <a:t>neighbourhoods</a:t>
            </a:r>
            <a:endParaRPr lang="en-US" dirty="0"/>
          </a:p>
          <a:p>
            <a:pPr lvl="1"/>
            <a:r>
              <a:rPr lang="en-US" dirty="0"/>
              <a:t>Compare limited set of cafes, bars and restaurants and their rating</a:t>
            </a:r>
          </a:p>
        </p:txBody>
      </p:sp>
    </p:spTree>
    <p:extLst>
      <p:ext uri="{BB962C8B-B14F-4D97-AF65-F5344CB8AC3E}">
        <p14:creationId xmlns:p14="http://schemas.microsoft.com/office/powerpoint/2010/main" val="1451927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9CD1D9-8A39-C74E-AB9F-42824560BA4C}"/>
              </a:ext>
            </a:extLst>
          </p:cNvPr>
          <p:cNvSpPr>
            <a:spLocks noGrp="1"/>
          </p:cNvSpPr>
          <p:nvPr>
            <p:ph type="title"/>
          </p:nvPr>
        </p:nvSpPr>
        <p:spPr/>
        <p:txBody>
          <a:bodyPr/>
          <a:lstStyle/>
          <a:p>
            <a:r>
              <a:rPr lang="en-US" dirty="0"/>
              <a:t>Point of comparison: Sydney vs. Melbourne</a:t>
            </a:r>
          </a:p>
        </p:txBody>
      </p:sp>
      <p:sp>
        <p:nvSpPr>
          <p:cNvPr id="3" name="Content Placeholder 2">
            <a:extLst>
              <a:ext uri="{FF2B5EF4-FFF2-40B4-BE49-F238E27FC236}">
                <a16:creationId xmlns:a16="http://schemas.microsoft.com/office/drawing/2014/main" id="{6C040C41-BE3F-3141-9C75-30E8E5E94304}"/>
              </a:ext>
            </a:extLst>
          </p:cNvPr>
          <p:cNvSpPr>
            <a:spLocks noGrp="1"/>
          </p:cNvSpPr>
          <p:nvPr>
            <p:ph idx="1"/>
          </p:nvPr>
        </p:nvSpPr>
        <p:spPr/>
        <p:txBody>
          <a:bodyPr/>
          <a:lstStyle/>
          <a:p>
            <a:r>
              <a:rPr lang="en-US" dirty="0"/>
              <a:t>Sydney city council comprises of 25 km</a:t>
            </a:r>
            <a:r>
              <a:rPr lang="en-US" baseline="30000" dirty="0"/>
              <a:t>2</a:t>
            </a:r>
            <a:r>
              <a:rPr lang="en-US" dirty="0"/>
              <a:t> smaller than Melbourne city council at 37 km2 but still has more café’s then Melbourne. This could be because Melbournian’s love their coffee and prefer to call the venue a coffee shop? Not particularly conclusive.</a:t>
            </a:r>
          </a:p>
          <a:p>
            <a:r>
              <a:rPr lang="en-US" dirty="0"/>
              <a:t>Both cities have a large number of café’s, restaurants and bars of many varieties that indicate their cosmopolitan populations.</a:t>
            </a:r>
          </a:p>
          <a:p>
            <a:r>
              <a:rPr lang="en-US" dirty="0"/>
              <a:t>Sydney has a larger number of bars and pubs in the surrounding area in contradiction to Melbourne’s popular bar scene.</a:t>
            </a:r>
          </a:p>
          <a:p>
            <a:r>
              <a:rPr lang="en-US" dirty="0"/>
              <a:t>Sydney has a higher concentration within the city whereas Melbourne’s sprawling suburbs offer variety.</a:t>
            </a:r>
          </a:p>
        </p:txBody>
      </p:sp>
    </p:spTree>
    <p:extLst>
      <p:ext uri="{BB962C8B-B14F-4D97-AF65-F5344CB8AC3E}">
        <p14:creationId xmlns:p14="http://schemas.microsoft.com/office/powerpoint/2010/main" val="49055837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2CF011-6AE5-FE4D-B90D-E66A087B5C38}"/>
              </a:ext>
            </a:extLst>
          </p:cNvPr>
          <p:cNvSpPr>
            <a:spLocks noGrp="1"/>
          </p:cNvSpPr>
          <p:nvPr>
            <p:ph type="title"/>
          </p:nvPr>
        </p:nvSpPr>
        <p:spPr/>
        <p:txBody>
          <a:bodyPr/>
          <a:lstStyle/>
          <a:p>
            <a:r>
              <a:rPr lang="en-US" dirty="0"/>
              <a:t>Venues (Melbourne)</a:t>
            </a:r>
          </a:p>
        </p:txBody>
      </p:sp>
      <p:pic>
        <p:nvPicPr>
          <p:cNvPr id="5" name="Content Placeholder 4" descr="A screenshot of a cell phone&#10;&#10;Description automatically generated">
            <a:extLst>
              <a:ext uri="{FF2B5EF4-FFF2-40B4-BE49-F238E27FC236}">
                <a16:creationId xmlns:a16="http://schemas.microsoft.com/office/drawing/2014/main" id="{54834653-6320-1342-9F21-08448850C6D0}"/>
              </a:ext>
            </a:extLst>
          </p:cNvPr>
          <p:cNvPicPr>
            <a:picLocks noGrp="1" noChangeAspect="1"/>
          </p:cNvPicPr>
          <p:nvPr>
            <p:ph idx="1"/>
          </p:nvPr>
        </p:nvPicPr>
        <p:blipFill>
          <a:blip r:embed="rId2"/>
          <a:stretch>
            <a:fillRect/>
          </a:stretch>
        </p:blipFill>
        <p:spPr>
          <a:xfrm>
            <a:off x="4551286" y="1690688"/>
            <a:ext cx="6944735" cy="4351338"/>
          </a:xfrm>
        </p:spPr>
      </p:pic>
      <p:pic>
        <p:nvPicPr>
          <p:cNvPr id="7" name="Picture 6" descr="A screenshot of a cell phone&#10;&#10;Description automatically generated">
            <a:extLst>
              <a:ext uri="{FF2B5EF4-FFF2-40B4-BE49-F238E27FC236}">
                <a16:creationId xmlns:a16="http://schemas.microsoft.com/office/drawing/2014/main" id="{DEEA2EC1-5DCE-5B4E-9F9E-E2FD0B99F92F}"/>
              </a:ext>
            </a:extLst>
          </p:cNvPr>
          <p:cNvPicPr>
            <a:picLocks noChangeAspect="1"/>
          </p:cNvPicPr>
          <p:nvPr/>
        </p:nvPicPr>
        <p:blipFill>
          <a:blip r:embed="rId3"/>
          <a:stretch>
            <a:fillRect/>
          </a:stretch>
        </p:blipFill>
        <p:spPr>
          <a:xfrm>
            <a:off x="695979" y="1381126"/>
            <a:ext cx="2946400" cy="4660900"/>
          </a:xfrm>
          <a:prstGeom prst="rect">
            <a:avLst/>
          </a:prstGeom>
        </p:spPr>
      </p:pic>
    </p:spTree>
    <p:extLst>
      <p:ext uri="{BB962C8B-B14F-4D97-AF65-F5344CB8AC3E}">
        <p14:creationId xmlns:p14="http://schemas.microsoft.com/office/powerpoint/2010/main" val="286371552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2CF011-6AE5-FE4D-B90D-E66A087B5C38}"/>
              </a:ext>
            </a:extLst>
          </p:cNvPr>
          <p:cNvSpPr>
            <a:spLocks noGrp="1"/>
          </p:cNvSpPr>
          <p:nvPr>
            <p:ph type="title"/>
          </p:nvPr>
        </p:nvSpPr>
        <p:spPr/>
        <p:txBody>
          <a:bodyPr/>
          <a:lstStyle/>
          <a:p>
            <a:r>
              <a:rPr lang="en-US" dirty="0"/>
              <a:t>Venues (Sydney)</a:t>
            </a:r>
          </a:p>
        </p:txBody>
      </p:sp>
      <p:pic>
        <p:nvPicPr>
          <p:cNvPr id="5" name="Content Placeholder 4" descr="A screenshot of a cell phone&#10;&#10;Description automatically generated">
            <a:extLst>
              <a:ext uri="{FF2B5EF4-FFF2-40B4-BE49-F238E27FC236}">
                <a16:creationId xmlns:a16="http://schemas.microsoft.com/office/drawing/2014/main" id="{E90C89A3-27E2-E048-B8F5-CEFB9697C388}"/>
              </a:ext>
            </a:extLst>
          </p:cNvPr>
          <p:cNvPicPr>
            <a:picLocks noGrp="1" noChangeAspect="1"/>
          </p:cNvPicPr>
          <p:nvPr>
            <p:ph idx="1"/>
          </p:nvPr>
        </p:nvPicPr>
        <p:blipFill>
          <a:blip r:embed="rId2"/>
          <a:stretch>
            <a:fillRect/>
          </a:stretch>
        </p:blipFill>
        <p:spPr>
          <a:xfrm>
            <a:off x="3609904" y="1696866"/>
            <a:ext cx="8323853" cy="4351338"/>
          </a:xfrm>
        </p:spPr>
      </p:pic>
      <p:pic>
        <p:nvPicPr>
          <p:cNvPr id="7" name="Picture 6" descr="A screenshot of a cell phone&#10;&#10;Description automatically generated">
            <a:extLst>
              <a:ext uri="{FF2B5EF4-FFF2-40B4-BE49-F238E27FC236}">
                <a16:creationId xmlns:a16="http://schemas.microsoft.com/office/drawing/2014/main" id="{F896927D-2C1A-6B42-9FAE-3F2AEF138F8A}"/>
              </a:ext>
            </a:extLst>
          </p:cNvPr>
          <p:cNvPicPr>
            <a:picLocks noChangeAspect="1"/>
          </p:cNvPicPr>
          <p:nvPr/>
        </p:nvPicPr>
        <p:blipFill>
          <a:blip r:embed="rId3"/>
          <a:stretch>
            <a:fillRect/>
          </a:stretch>
        </p:blipFill>
        <p:spPr>
          <a:xfrm>
            <a:off x="258243" y="1690688"/>
            <a:ext cx="2921000" cy="4737100"/>
          </a:xfrm>
          <a:prstGeom prst="rect">
            <a:avLst/>
          </a:prstGeom>
        </p:spPr>
      </p:pic>
    </p:spTree>
    <p:extLst>
      <p:ext uri="{BB962C8B-B14F-4D97-AF65-F5344CB8AC3E}">
        <p14:creationId xmlns:p14="http://schemas.microsoft.com/office/powerpoint/2010/main" val="200226480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8131B3-3EB4-8741-A4A4-A888C371526C}"/>
              </a:ext>
            </a:extLst>
          </p:cNvPr>
          <p:cNvSpPr>
            <a:spLocks noGrp="1"/>
          </p:cNvSpPr>
          <p:nvPr>
            <p:ph type="title"/>
          </p:nvPr>
        </p:nvSpPr>
        <p:spPr/>
        <p:txBody>
          <a:bodyPr/>
          <a:lstStyle/>
          <a:p>
            <a:r>
              <a:rPr lang="en-US" dirty="0" err="1"/>
              <a:t>Neighbourhoods</a:t>
            </a:r>
            <a:r>
              <a:rPr lang="en-US" dirty="0"/>
              <a:t> &amp; Clusters/Segments</a:t>
            </a:r>
          </a:p>
        </p:txBody>
      </p:sp>
      <p:sp>
        <p:nvSpPr>
          <p:cNvPr id="3" name="Content Placeholder 2">
            <a:extLst>
              <a:ext uri="{FF2B5EF4-FFF2-40B4-BE49-F238E27FC236}">
                <a16:creationId xmlns:a16="http://schemas.microsoft.com/office/drawing/2014/main" id="{C1978AE4-FF4A-2445-86FA-B5F629BEDFE1}"/>
              </a:ext>
            </a:extLst>
          </p:cNvPr>
          <p:cNvSpPr>
            <a:spLocks noGrp="1"/>
          </p:cNvSpPr>
          <p:nvPr>
            <p:ph idx="1"/>
          </p:nvPr>
        </p:nvSpPr>
        <p:spPr/>
        <p:txBody>
          <a:bodyPr/>
          <a:lstStyle/>
          <a:p>
            <a:r>
              <a:rPr lang="en-US" dirty="0"/>
              <a:t>Melbourne</a:t>
            </a:r>
          </a:p>
          <a:p>
            <a:endParaRPr lang="en-US" dirty="0"/>
          </a:p>
        </p:txBody>
      </p:sp>
      <p:pic>
        <p:nvPicPr>
          <p:cNvPr id="8" name="Picture 7" descr="A picture containing text, map&#10;&#10;Description automatically generated">
            <a:extLst>
              <a:ext uri="{FF2B5EF4-FFF2-40B4-BE49-F238E27FC236}">
                <a16:creationId xmlns:a16="http://schemas.microsoft.com/office/drawing/2014/main" id="{FDDBE514-AC97-9540-AD7A-2560DC8C6AF6}"/>
              </a:ext>
            </a:extLst>
          </p:cNvPr>
          <p:cNvPicPr>
            <a:picLocks noChangeAspect="1"/>
          </p:cNvPicPr>
          <p:nvPr/>
        </p:nvPicPr>
        <p:blipFill>
          <a:blip r:embed="rId2"/>
          <a:stretch>
            <a:fillRect/>
          </a:stretch>
        </p:blipFill>
        <p:spPr>
          <a:xfrm>
            <a:off x="4724400" y="1825625"/>
            <a:ext cx="7100926" cy="3016250"/>
          </a:xfrm>
          <a:prstGeom prst="rect">
            <a:avLst/>
          </a:prstGeom>
        </p:spPr>
      </p:pic>
    </p:spTree>
    <p:extLst>
      <p:ext uri="{BB962C8B-B14F-4D97-AF65-F5344CB8AC3E}">
        <p14:creationId xmlns:p14="http://schemas.microsoft.com/office/powerpoint/2010/main" val="361296300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8131B3-3EB4-8741-A4A4-A888C371526C}"/>
              </a:ext>
            </a:extLst>
          </p:cNvPr>
          <p:cNvSpPr>
            <a:spLocks noGrp="1"/>
          </p:cNvSpPr>
          <p:nvPr>
            <p:ph type="title"/>
          </p:nvPr>
        </p:nvSpPr>
        <p:spPr/>
        <p:txBody>
          <a:bodyPr/>
          <a:lstStyle/>
          <a:p>
            <a:r>
              <a:rPr lang="en-US" dirty="0" err="1"/>
              <a:t>Neighbourhoods</a:t>
            </a:r>
            <a:r>
              <a:rPr lang="en-US" dirty="0"/>
              <a:t> &amp; Clusters/Segments</a:t>
            </a:r>
          </a:p>
        </p:txBody>
      </p:sp>
      <p:sp>
        <p:nvSpPr>
          <p:cNvPr id="3" name="Content Placeholder 2">
            <a:extLst>
              <a:ext uri="{FF2B5EF4-FFF2-40B4-BE49-F238E27FC236}">
                <a16:creationId xmlns:a16="http://schemas.microsoft.com/office/drawing/2014/main" id="{C1978AE4-FF4A-2445-86FA-B5F629BEDFE1}"/>
              </a:ext>
            </a:extLst>
          </p:cNvPr>
          <p:cNvSpPr>
            <a:spLocks noGrp="1"/>
          </p:cNvSpPr>
          <p:nvPr>
            <p:ph idx="1"/>
          </p:nvPr>
        </p:nvSpPr>
        <p:spPr/>
        <p:txBody>
          <a:bodyPr/>
          <a:lstStyle/>
          <a:p>
            <a:r>
              <a:rPr lang="en-US" dirty="0"/>
              <a:t>Sydney</a:t>
            </a:r>
          </a:p>
        </p:txBody>
      </p:sp>
      <p:pic>
        <p:nvPicPr>
          <p:cNvPr id="6" name="Picture 5" descr="A picture containing text, map&#10;&#10;Description automatically generated">
            <a:extLst>
              <a:ext uri="{FF2B5EF4-FFF2-40B4-BE49-F238E27FC236}">
                <a16:creationId xmlns:a16="http://schemas.microsoft.com/office/drawing/2014/main" id="{1FA0749A-1CBD-5E46-A1F1-4D0B84D1C128}"/>
              </a:ext>
            </a:extLst>
          </p:cNvPr>
          <p:cNvPicPr>
            <a:picLocks noChangeAspect="1"/>
          </p:cNvPicPr>
          <p:nvPr/>
        </p:nvPicPr>
        <p:blipFill>
          <a:blip r:embed="rId2"/>
          <a:stretch>
            <a:fillRect/>
          </a:stretch>
        </p:blipFill>
        <p:spPr>
          <a:xfrm>
            <a:off x="4748084" y="1825625"/>
            <a:ext cx="7266150" cy="4351338"/>
          </a:xfrm>
          <a:prstGeom prst="rect">
            <a:avLst/>
          </a:prstGeom>
        </p:spPr>
      </p:pic>
    </p:spTree>
    <p:extLst>
      <p:ext uri="{BB962C8B-B14F-4D97-AF65-F5344CB8AC3E}">
        <p14:creationId xmlns:p14="http://schemas.microsoft.com/office/powerpoint/2010/main" val="162207020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1579BD-8536-9E4F-82FD-91E243EA5827}"/>
              </a:ext>
            </a:extLst>
          </p:cNvPr>
          <p:cNvSpPr>
            <a:spLocks noGrp="1"/>
          </p:cNvSpPr>
          <p:nvPr>
            <p:ph type="title"/>
          </p:nvPr>
        </p:nvSpPr>
        <p:spPr/>
        <p:txBody>
          <a:bodyPr/>
          <a:lstStyle/>
          <a:p>
            <a:r>
              <a:rPr lang="en-US" dirty="0"/>
              <a:t>Cafes</a:t>
            </a:r>
          </a:p>
        </p:txBody>
      </p:sp>
      <p:sp>
        <p:nvSpPr>
          <p:cNvPr id="3" name="Content Placeholder 2">
            <a:extLst>
              <a:ext uri="{FF2B5EF4-FFF2-40B4-BE49-F238E27FC236}">
                <a16:creationId xmlns:a16="http://schemas.microsoft.com/office/drawing/2014/main" id="{86834F38-1393-7D43-BA70-48805C884B0D}"/>
              </a:ext>
            </a:extLst>
          </p:cNvPr>
          <p:cNvSpPr>
            <a:spLocks noGrp="1"/>
          </p:cNvSpPr>
          <p:nvPr>
            <p:ph idx="1"/>
          </p:nvPr>
        </p:nvSpPr>
        <p:spPr/>
        <p:txBody>
          <a:bodyPr/>
          <a:lstStyle/>
          <a:p>
            <a:r>
              <a:rPr lang="en-US" dirty="0"/>
              <a:t>Not complete (wait an hour)</a:t>
            </a:r>
          </a:p>
        </p:txBody>
      </p:sp>
    </p:spTree>
    <p:extLst>
      <p:ext uri="{BB962C8B-B14F-4D97-AF65-F5344CB8AC3E}">
        <p14:creationId xmlns:p14="http://schemas.microsoft.com/office/powerpoint/2010/main" val="21031428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2490EA-473D-5041-A66E-936E7D581FD5}"/>
              </a:ext>
            </a:extLst>
          </p:cNvPr>
          <p:cNvSpPr>
            <a:spLocks noGrp="1"/>
          </p:cNvSpPr>
          <p:nvPr>
            <p:ph type="title"/>
          </p:nvPr>
        </p:nvSpPr>
        <p:spPr/>
        <p:txBody>
          <a:bodyPr/>
          <a:lstStyle/>
          <a:p>
            <a:r>
              <a:rPr lang="en-US" dirty="0"/>
              <a:t>Bars</a:t>
            </a:r>
          </a:p>
        </p:txBody>
      </p:sp>
      <p:sp>
        <p:nvSpPr>
          <p:cNvPr id="3" name="Content Placeholder 2">
            <a:extLst>
              <a:ext uri="{FF2B5EF4-FFF2-40B4-BE49-F238E27FC236}">
                <a16:creationId xmlns:a16="http://schemas.microsoft.com/office/drawing/2014/main" id="{0D91229B-514A-2849-8C19-2AE1DC30FF00}"/>
              </a:ext>
            </a:extLst>
          </p:cNvPr>
          <p:cNvSpPr>
            <a:spLocks noGrp="1"/>
          </p:cNvSpPr>
          <p:nvPr>
            <p:ph idx="1"/>
          </p:nvPr>
        </p:nvSpPr>
        <p:spPr/>
        <p:txBody>
          <a:bodyPr/>
          <a:lstStyle/>
          <a:p>
            <a:r>
              <a:rPr lang="en-US" dirty="0"/>
              <a:t>Not complete (wait an hour)</a:t>
            </a:r>
          </a:p>
        </p:txBody>
      </p:sp>
    </p:spTree>
    <p:extLst>
      <p:ext uri="{BB962C8B-B14F-4D97-AF65-F5344CB8AC3E}">
        <p14:creationId xmlns:p14="http://schemas.microsoft.com/office/powerpoint/2010/main" val="778412918"/>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83</TotalTime>
  <Words>515</Words>
  <Application>Microsoft Macintosh PowerPoint</Application>
  <PresentationFormat>Widescreen</PresentationFormat>
  <Paragraphs>38</Paragraphs>
  <Slides>12</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12</vt:i4>
      </vt:variant>
    </vt:vector>
  </HeadingPairs>
  <TitlesOfParts>
    <vt:vector size="16" baseType="lpstr">
      <vt:lpstr>Arial</vt:lpstr>
      <vt:lpstr>Calibri</vt:lpstr>
      <vt:lpstr>Calibri Light</vt:lpstr>
      <vt:lpstr>Office Theme</vt:lpstr>
      <vt:lpstr>PowerPoint Presentation</vt:lpstr>
      <vt:lpstr>Problem Statement</vt:lpstr>
      <vt:lpstr>Point of comparison: Sydney vs. Melbourne</vt:lpstr>
      <vt:lpstr>Venues (Melbourne)</vt:lpstr>
      <vt:lpstr>Venues (Sydney)</vt:lpstr>
      <vt:lpstr>Neighbourhoods &amp; Clusters/Segments</vt:lpstr>
      <vt:lpstr>Neighbourhoods &amp; Clusters/Segments</vt:lpstr>
      <vt:lpstr>Cafes</vt:lpstr>
      <vt:lpstr>Bars</vt:lpstr>
      <vt:lpstr>Restaurants</vt:lpstr>
      <vt:lpstr>Summary</vt:lpstr>
      <vt:lpstr>Limitations, assumptions, excuses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LOWE Michael</dc:creator>
  <cp:lastModifiedBy>LOWE Michael</cp:lastModifiedBy>
  <cp:revision>11</cp:revision>
  <dcterms:created xsi:type="dcterms:W3CDTF">2020-04-06T04:12:51Z</dcterms:created>
  <dcterms:modified xsi:type="dcterms:W3CDTF">2020-04-06T07:07:39Z</dcterms:modified>
</cp:coreProperties>
</file>

<file path=docProps/thumbnail.jpeg>
</file>